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4" r:id="rId1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9" Type="http://schemas.openxmlformats.org/officeDocument/2006/relationships/slide" Target="slides/slide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7" name="Google Shape;436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9.xml"/></Relationships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63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Contents (delete this slide for your actual pitch)</a:t>
            </a:r>
            <a:endParaRPr/>
          </a:p>
        </p:txBody>
      </p:sp>
      <p:sp>
        <p:nvSpPr>
          <p:cNvPr id="4370" name="Google Shape;4370;p635"/>
          <p:cNvSpPr txBox="1"/>
          <p:nvPr>
            <p:ph idx="1" type="body"/>
          </p:nvPr>
        </p:nvSpPr>
        <p:spPr>
          <a:xfrm>
            <a:off x="3384291" y="15009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Company purpose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Problem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Why Now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Market 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Competition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Product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Business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Team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